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307" r:id="rId2"/>
    <p:sldId id="259" r:id="rId3"/>
    <p:sldId id="269" r:id="rId4"/>
    <p:sldId id="267" r:id="rId5"/>
    <p:sldId id="280" r:id="rId6"/>
    <p:sldId id="286" r:id="rId7"/>
    <p:sldId id="275" r:id="rId8"/>
    <p:sldId id="276" r:id="rId9"/>
    <p:sldId id="277" r:id="rId10"/>
    <p:sldId id="278" r:id="rId11"/>
    <p:sldId id="305" r:id="rId12"/>
    <p:sldId id="290" r:id="rId13"/>
    <p:sldId id="314" r:id="rId14"/>
    <p:sldId id="315" r:id="rId15"/>
    <p:sldId id="316" r:id="rId16"/>
    <p:sldId id="312" r:id="rId17"/>
    <p:sldId id="313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667"/>
    <p:restoredTop sz="94694"/>
  </p:normalViewPr>
  <p:slideViewPr>
    <p:cSldViewPr>
      <p:cViewPr varScale="1">
        <p:scale>
          <a:sx n="100" d="100"/>
          <a:sy n="100" d="100"/>
        </p:scale>
        <p:origin x="898" y="197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6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png"  /><Relationship Id="rId3" Type="http://schemas.openxmlformats.org/officeDocument/2006/relationships/image" Target="../media/image83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Relationship Id="rId8" Type="http://schemas.openxmlformats.org/officeDocument/2006/relationships/image" Target="../media/image9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Relationship Id="rId4" Type="http://schemas.openxmlformats.org/officeDocument/2006/relationships/image" Target="../media/image94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Relationship Id="rId8" Type="http://schemas.openxmlformats.org/officeDocument/2006/relationships/image" Target="../media/image9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Relationship Id="rId6" Type="http://schemas.openxmlformats.org/officeDocument/2006/relationships/image" Target="../media/image103.png"  /><Relationship Id="rId7" Type="http://schemas.openxmlformats.org/officeDocument/2006/relationships/image" Target="../media/image104.png"  /><Relationship Id="rId8" Type="http://schemas.openxmlformats.org/officeDocument/2006/relationships/image" Target="../media/image10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Relationship Id="rId5" Type="http://schemas.openxmlformats.org/officeDocument/2006/relationships/image" Target="../media/image109.png"  /><Relationship Id="rId6" Type="http://schemas.openxmlformats.org/officeDocument/2006/relationships/image" Target="../media/image110.png"  /><Relationship Id="rId7" Type="http://schemas.openxmlformats.org/officeDocument/2006/relationships/image" Target="../media/image1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0.png"  /><Relationship Id="rId2" Type="http://schemas.openxmlformats.org/officeDocument/2006/relationships/image" Target="../media/image112.png"  /><Relationship Id="rId3" Type="http://schemas.openxmlformats.org/officeDocument/2006/relationships/image" Target="../media/image113.png"  /><Relationship Id="rId4" Type="http://schemas.openxmlformats.org/officeDocument/2006/relationships/image" Target="../media/image114.png"  /><Relationship Id="rId5" Type="http://schemas.openxmlformats.org/officeDocument/2006/relationships/image" Target="../media/image115.png"  /><Relationship Id="rId6" Type="http://schemas.openxmlformats.org/officeDocument/2006/relationships/image" Target="../media/image116.png"  /><Relationship Id="rId7" Type="http://schemas.openxmlformats.org/officeDocument/2006/relationships/image" Target="../media/image117.png"  /><Relationship Id="rId8" Type="http://schemas.openxmlformats.org/officeDocument/2006/relationships/image" Target="../media/image118.png"  /><Relationship Id="rId9" Type="http://schemas.openxmlformats.org/officeDocument/2006/relationships/image" Target="../media/image1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Relationship Id="rId4" Type="http://schemas.openxmlformats.org/officeDocument/2006/relationships/image" Target="../media/image123.png"  /><Relationship Id="rId5" Type="http://schemas.openxmlformats.org/officeDocument/2006/relationships/image" Target="../media/image124.png"  /><Relationship Id="rId6" Type="http://schemas.openxmlformats.org/officeDocument/2006/relationships/image" Target="../media/image1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png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microsoft.com/office/2007/relationships/hdphoto" Target="../embeddings/oleObject1.wdp"  /><Relationship Id="rId9" Type="http://schemas.openxmlformats.org/officeDocument/2006/relationships/image" Target="../media/image2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Relationship Id="rId9" Type="http://schemas.openxmlformats.org/officeDocument/2006/relationships/image" Target="../media/image32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sv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3.png"  /><Relationship Id="rId11" Type="http://schemas.openxmlformats.org/officeDocument/2006/relationships/image" Target="../media/image44.png"  /><Relationship Id="rId12" Type="http://schemas.openxmlformats.org/officeDocument/2006/relationships/image" Target="../media/image45.png"  /><Relationship Id="rId13" Type="http://schemas.openxmlformats.org/officeDocument/2006/relationships/image" Target="../media/image46.png"  /><Relationship Id="rId14" Type="http://schemas.openxmlformats.org/officeDocument/2006/relationships/image" Target="../media/image47.png"  /><Relationship Id="rId15" Type="http://schemas.openxmlformats.org/officeDocument/2006/relationships/image" Target="../media/image48.png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tags" Target="../tags/tag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4.png"  /><Relationship Id="rId11" Type="http://schemas.openxmlformats.org/officeDocument/2006/relationships/image" Target="../media/image65.png"  /><Relationship Id="rId12" Type="http://schemas.openxmlformats.org/officeDocument/2006/relationships/image" Target="../media/image66.png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Relationship Id="rId9" Type="http://schemas.openxmlformats.org/officeDocument/2006/relationships/image" Target="../media/image6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tags" Target="../tags/tag2.xml"  /><Relationship Id="rId10" Type="http://schemas.openxmlformats.org/officeDocument/2006/relationships/image" Target="../media/image73.png"  /><Relationship Id="rId11" Type="http://schemas.openxmlformats.org/officeDocument/2006/relationships/image" Target="../media/image74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6667"/>
            <a:ext cx="18340792" cy="10619748"/>
            <a:chOff x="0" y="-266667"/>
            <a:chExt cx="18340792" cy="10619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6667"/>
              <a:ext cx="18340792" cy="106197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1551" y="4292799"/>
            <a:ext cx="8706422" cy="17647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52505" y="8157380"/>
            <a:ext cx="4816358" cy="12868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14599" y="9498896"/>
            <a:ext cx="4608495" cy="9524"/>
            <a:chOff x="12214599" y="9498896"/>
            <a:chExt cx="4608495" cy="9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4599" y="9498896"/>
              <a:ext cx="4608495" cy="95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478" y="156383"/>
            <a:ext cx="7439584" cy="7215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456729"/>
            <a:ext cx="18343826" cy="8828986"/>
            <a:chOff x="0" y="1456729"/>
            <a:chExt cx="18343826" cy="8828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56729"/>
              <a:ext cx="18343826" cy="88289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8597" y="1530492"/>
            <a:ext cx="5594862" cy="6542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22096" y="1544258"/>
            <a:ext cx="3978243" cy="654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965" y="2237589"/>
            <a:ext cx="11992849" cy="7772738"/>
            <a:chOff x="674965" y="2237589"/>
            <a:chExt cx="11992849" cy="77727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965" y="2237589"/>
              <a:ext cx="11992849" cy="77727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34505" y="2169247"/>
            <a:ext cx="5482329" cy="2549282"/>
          </a:xfrm>
          <a:prstGeom prst="rect">
            <a:avLst/>
          </a:prstGeom>
        </p:spPr>
      </p:pic>
      <p:pic>
        <p:nvPicPr>
          <p:cNvPr id="2" name="Object 7">
            <a:extLst>
              <a:ext uri="{FF2B5EF4-FFF2-40B4-BE49-F238E27FC236}">
                <a16:creationId xmlns:a16="http://schemas.microsoft.com/office/drawing/2014/main" id="{D70E4ED1-0145-2563-40D1-CFC83B4F050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4994" t="-5057" r="50814"/>
          <a:stretch/>
        </p:blipFill>
        <p:spPr>
          <a:xfrm>
            <a:off x="381000" y="266700"/>
            <a:ext cx="4428030" cy="1001306"/>
          </a:xfrm>
          <a:prstGeom prst="rect">
            <a:avLst/>
          </a:prstGeom>
        </p:spPr>
      </p:pic>
      <p:pic>
        <p:nvPicPr>
          <p:cNvPr id="4" name="Object 7">
            <a:extLst>
              <a:ext uri="{FF2B5EF4-FFF2-40B4-BE49-F238E27FC236}">
                <a16:creationId xmlns:a16="http://schemas.microsoft.com/office/drawing/2014/main" id="{3BAF6779-E158-56A2-75C8-479EB106F9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54229" t="-5057"/>
          <a:stretch/>
        </p:blipFill>
        <p:spPr>
          <a:xfrm>
            <a:off x="4809030" y="291653"/>
            <a:ext cx="4586296" cy="10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08317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2" cstate="print"/>
          <a:srcRect l="8171" t="20700" r="21174"/>
          <a:stretch/>
        </p:blipFill>
        <p:spPr>
          <a:xfrm>
            <a:off x="573877" y="495300"/>
            <a:ext cx="17481522" cy="9829800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989D5658-25AA-081D-3D47-C2568BED6C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01" y="1279066"/>
            <a:ext cx="3624299" cy="104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6624" y="3160291"/>
            <a:ext cx="2230976" cy="477486"/>
            <a:chOff x="1204401" y="3239133"/>
            <a:chExt cx="2230976" cy="477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4401" y="3239133"/>
              <a:ext cx="2230976" cy="4774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898" y="3178952"/>
            <a:ext cx="2249643" cy="516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46613" y="7596577"/>
            <a:ext cx="12376163" cy="1718756"/>
            <a:chOff x="4746613" y="7596577"/>
            <a:chExt cx="12376163" cy="17187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6613" y="7596577"/>
              <a:ext cx="12376163" cy="17187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9914" y="7823890"/>
            <a:ext cx="11174117" cy="1374917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CB13A21E-D1A0-5D3F-6D60-44E86A678C1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1000" y="2129110"/>
            <a:ext cx="2854886" cy="1031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7">
            <a:extLst>
              <a:ext uri="{FF2B5EF4-FFF2-40B4-BE49-F238E27FC236}">
                <a16:creationId xmlns:a16="http://schemas.microsoft.com/office/drawing/2014/main" id="{33BB6A95-25C0-74E3-0265-5AA57CF829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642" t="22037" r="20264" b="15707"/>
          <a:stretch/>
        </p:blipFill>
        <p:spPr>
          <a:xfrm>
            <a:off x="914400" y="342899"/>
            <a:ext cx="17013289" cy="8610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77391" y="8039100"/>
            <a:ext cx="12376163" cy="1718756"/>
            <a:chOff x="4675185" y="8233625"/>
            <a:chExt cx="12376163" cy="17187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185" y="8233625"/>
              <a:ext cx="12376163" cy="1718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8294" y="3115526"/>
            <a:ext cx="2314046" cy="495265"/>
            <a:chOff x="1368294" y="3115526"/>
            <a:chExt cx="2314046" cy="4952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8294" y="3115526"/>
              <a:ext cx="2314046" cy="4952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144" y="1163878"/>
            <a:ext cx="3684346" cy="10489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293" y="3147645"/>
            <a:ext cx="2479855" cy="4523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311" y="2036568"/>
            <a:ext cx="3618499" cy="1048956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8206A106-C441-1E34-EABC-A46644BD90C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57800" y="8300137"/>
            <a:ext cx="11099462" cy="11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67211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456729"/>
            <a:ext cx="18343826" cy="8828986"/>
            <a:chOff x="0" y="1456729"/>
            <a:chExt cx="18343826" cy="8828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456729"/>
              <a:ext cx="18343826" cy="8828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2046" y="344191"/>
            <a:ext cx="2266212" cy="9330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56104" y="7868932"/>
            <a:ext cx="9320280" cy="17308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554362" y="2990476"/>
            <a:ext cx="8163966" cy="4235610"/>
            <a:chOff x="554362" y="2990476"/>
            <a:chExt cx="8163966" cy="42356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4362" y="2990476"/>
              <a:ext cx="8163966" cy="42356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727010" y="3287759"/>
            <a:ext cx="2692115" cy="393185"/>
            <a:chOff x="2727010" y="3287759"/>
            <a:chExt cx="2692115" cy="3931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727010" y="3287759"/>
              <a:ext cx="2692115" cy="3931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561073" y="2990476"/>
            <a:ext cx="8163966" cy="4298003"/>
            <a:chOff x="9561073" y="2990476"/>
            <a:chExt cx="8163966" cy="42980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61073" y="2990476"/>
              <a:ext cx="8163966" cy="4298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417274" y="6593167"/>
            <a:ext cx="1806937" cy="393185"/>
            <a:chOff x="10417274" y="6593167"/>
            <a:chExt cx="1806937" cy="3931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417274" y="6593167"/>
              <a:ext cx="1806937" cy="393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86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456729"/>
            <a:ext cx="18343826" cy="8828986"/>
            <a:chOff x="0" y="1456729"/>
            <a:chExt cx="18343826" cy="8828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456729"/>
              <a:ext cx="18343826" cy="8828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7437" y="7691151"/>
            <a:ext cx="15897280" cy="21093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590476" y="1848055"/>
            <a:ext cx="11103820" cy="5538030"/>
            <a:chOff x="3590476" y="1848055"/>
            <a:chExt cx="11103820" cy="55380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90476" y="1848055"/>
              <a:ext cx="11103820" cy="5538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827966" y="1898848"/>
            <a:ext cx="1248889" cy="382699"/>
            <a:chOff x="7827966" y="1898848"/>
            <a:chExt cx="1248889" cy="3826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827966" y="1898848"/>
              <a:ext cx="1248889" cy="382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952664" y="2960039"/>
            <a:ext cx="2632340" cy="280082"/>
            <a:chOff x="9952664" y="2960039"/>
            <a:chExt cx="2632340" cy="2800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952664" y="2960039"/>
              <a:ext cx="2632340" cy="2800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076854" y="2464286"/>
            <a:ext cx="5314432" cy="1095238"/>
            <a:chOff x="9076854" y="2464286"/>
            <a:chExt cx="5314432" cy="10952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076854" y="2464286"/>
              <a:ext cx="5314432" cy="10952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2046" y="344191"/>
            <a:ext cx="2266212" cy="9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8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456729"/>
            <a:ext cx="18343826" cy="8828986"/>
            <a:chOff x="0" y="1456729"/>
            <a:chExt cx="18343826" cy="8828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456729"/>
              <a:ext cx="18343826" cy="8828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11885" y="7770513"/>
            <a:ext cx="11439642" cy="21093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590476" y="1848055"/>
            <a:ext cx="11103820" cy="5538030"/>
            <a:chOff x="3590476" y="1848055"/>
            <a:chExt cx="11103820" cy="55380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90476" y="1848055"/>
              <a:ext cx="11103820" cy="5538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504127" y="2168230"/>
            <a:ext cx="863492" cy="353675"/>
            <a:chOff x="10504127" y="2168230"/>
            <a:chExt cx="863492" cy="3536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504127" y="2168230"/>
              <a:ext cx="863492" cy="3536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504127" y="6506142"/>
            <a:ext cx="1004444" cy="353675"/>
            <a:chOff x="10504127" y="6506142"/>
            <a:chExt cx="1004444" cy="3536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504127" y="6506142"/>
              <a:ext cx="1004444" cy="3536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2046" y="344191"/>
            <a:ext cx="2266212" cy="9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84" y="1146117"/>
            <a:ext cx="3418732" cy="12690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4675185" y="1364826"/>
            <a:ext cx="12376163" cy="1718756"/>
            <a:chOff x="4675185" y="1364826"/>
            <a:chExt cx="12376163" cy="17187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75185" y="1364826"/>
              <a:ext cx="12376163" cy="1718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4697594" y="3433437"/>
            <a:ext cx="12376163" cy="1718756"/>
            <a:chOff x="4697594" y="3433437"/>
            <a:chExt cx="12376163" cy="17187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697594" y="3433437"/>
              <a:ext cx="12376163" cy="1718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4675185" y="5544097"/>
            <a:ext cx="12376163" cy="1718756"/>
            <a:chOff x="4675185" y="5544097"/>
            <a:chExt cx="12376163" cy="17187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75185" y="5544097"/>
              <a:ext cx="12376163" cy="1718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697594" y="7612709"/>
            <a:ext cx="12376163" cy="1718756"/>
            <a:chOff x="4697594" y="7612709"/>
            <a:chExt cx="12376163" cy="17187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697594" y="7612709"/>
              <a:ext cx="12376163" cy="17187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85201" y="1522677"/>
            <a:ext cx="10549049" cy="15336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85201" y="3562529"/>
            <a:ext cx="9169564" cy="15342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85201" y="5675990"/>
            <a:ext cx="9263298" cy="15342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85201" y="7757487"/>
            <a:ext cx="10301231" cy="15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8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84" y="1146117"/>
            <a:ext cx="4168151" cy="12761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4675185" y="2528594"/>
            <a:ext cx="12376163" cy="2042834"/>
            <a:chOff x="4675185" y="2528594"/>
            <a:chExt cx="12376163" cy="20428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75185" y="2528594"/>
              <a:ext cx="12376163" cy="204283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85201" y="2835412"/>
            <a:ext cx="10625088" cy="15336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4675185" y="5635854"/>
            <a:ext cx="12376163" cy="2042834"/>
            <a:chOff x="4675185" y="5635854"/>
            <a:chExt cx="12376163" cy="20428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75185" y="5635854"/>
              <a:ext cx="12376163" cy="20428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62792" y="5920263"/>
            <a:ext cx="10733402" cy="15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4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8422" y="4878611"/>
            <a:ext cx="1701525" cy="293504"/>
            <a:chOff x="2458422" y="4878611"/>
            <a:chExt cx="1701525" cy="293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422" y="4878611"/>
              <a:ext cx="1701525" cy="293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41956" y="4878611"/>
            <a:ext cx="1701525" cy="293504"/>
            <a:chOff x="13641956" y="4878611"/>
            <a:chExt cx="1701525" cy="2935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1956" y="4878611"/>
              <a:ext cx="1701525" cy="293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63520" y="4859563"/>
            <a:ext cx="1701525" cy="293504"/>
            <a:chOff x="8263520" y="4859563"/>
            <a:chExt cx="1701525" cy="2935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3520" y="4859563"/>
              <a:ext cx="1701525" cy="293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6993" y="8409345"/>
            <a:ext cx="1701525" cy="293504"/>
            <a:chOff x="2486993" y="8409345"/>
            <a:chExt cx="1701525" cy="293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6993" y="8409345"/>
              <a:ext cx="1701525" cy="293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41956" y="8409345"/>
            <a:ext cx="1701525" cy="293504"/>
            <a:chOff x="13641956" y="8409345"/>
            <a:chExt cx="1701525" cy="2935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1956" y="8409345"/>
              <a:ext cx="1701525" cy="29350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1310" y="3942743"/>
            <a:ext cx="2501964" cy="8072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8464" y="3978950"/>
            <a:ext cx="2156230" cy="7426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47811" y="3723315"/>
            <a:ext cx="2334393" cy="12918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2492" y="7682492"/>
            <a:ext cx="2101299" cy="7938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92749" y="7700778"/>
            <a:ext cx="2327964" cy="8033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56803" y="1251441"/>
            <a:ext cx="3838171" cy="13879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78147" y="8426488"/>
            <a:ext cx="1701525" cy="293504"/>
            <a:chOff x="8278147" y="8426488"/>
            <a:chExt cx="1701525" cy="2935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8147" y="8426488"/>
              <a:ext cx="1701525" cy="29350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3321" y="7682492"/>
            <a:ext cx="1857107" cy="7938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01757" y="-113664"/>
            <a:ext cx="9386243" cy="10666667"/>
            <a:chOff x="8899471" y="-190476"/>
            <a:chExt cx="9386243" cy="10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9471" y="-190476"/>
              <a:ext cx="9386243" cy="106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1205" y="1746040"/>
            <a:ext cx="5499175" cy="4296360"/>
            <a:chOff x="2848612" y="2210696"/>
            <a:chExt cx="5499175" cy="4296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8612" y="2210696"/>
              <a:ext cx="5499175" cy="42963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5527" y="5911665"/>
            <a:ext cx="2786627" cy="6329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8090" y="6666068"/>
            <a:ext cx="5584084" cy="15668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39478" y="1052978"/>
            <a:ext cx="2167971" cy="2167971"/>
            <a:chOff x="9339478" y="1052978"/>
            <a:chExt cx="2167971" cy="21679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9478" y="1052978"/>
              <a:ext cx="2167971" cy="2167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4900" y="4133513"/>
            <a:ext cx="2167971" cy="2172315"/>
            <a:chOff x="9314900" y="4133513"/>
            <a:chExt cx="2167971" cy="21723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3000"/>
                      </a14:imgEffect>
                      <a14:imgEffect>
                        <a14:brightnessContrast bright="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4900" y="4133513"/>
              <a:ext cx="2167971" cy="2172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7788" y="7221741"/>
            <a:ext cx="2167971" cy="2078701"/>
            <a:chOff x="9437788" y="7221741"/>
            <a:chExt cx="2167971" cy="20787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7788" y="7221741"/>
              <a:ext cx="2167971" cy="2078701"/>
            </a:xfrm>
            <a:prstGeom prst="rect">
              <a:avLst/>
            </a:prstGeom>
          </p:spPr>
        </p:pic>
      </p:grpSp>
      <p:pic>
        <p:nvPicPr>
          <p:cNvPr id="19" name="Object 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3385" y="844223"/>
            <a:ext cx="2469280" cy="1194642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2AA9543C-3D61-7C7F-C305-77B864F89F66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58600" y="4365765"/>
            <a:ext cx="6436526" cy="1545900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3BD08272-4A3E-F474-AA12-6F7AC57E5F0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53800" y="1562100"/>
            <a:ext cx="5638800" cy="1282582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01EAFE98-53CF-B7E4-72E6-B610F8B1F67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53170" y="7353300"/>
            <a:ext cx="6225230" cy="16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9056" y="0"/>
            <a:ext cx="18343826" cy="6857143"/>
            <a:chOff x="-29056" y="0"/>
            <a:chExt cx="18343826" cy="68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056" y="0"/>
              <a:ext cx="18343826" cy="685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391" y="7465485"/>
            <a:ext cx="6450936" cy="8178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3888" y="8354357"/>
            <a:ext cx="6916967" cy="13594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6600" y="7465485"/>
            <a:ext cx="3751260" cy="9091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2857" y="8354357"/>
            <a:ext cx="8027043" cy="1366186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6165646-F2D4-F44E-CC5C-ED70280F136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385" y="844223"/>
            <a:ext cx="1955204" cy="117174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2933BC4-A7D5-5DA4-4701-EEC2D7A00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3057" y="844223"/>
            <a:ext cx="12039600" cy="62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45399EF8-7B6E-C958-58F4-53DD12F94DD4}"/>
              </a:ext>
            </a:extLst>
          </p:cNvPr>
          <p:cNvGrpSpPr/>
          <p:nvPr/>
        </p:nvGrpSpPr>
        <p:grpSpPr>
          <a:xfrm>
            <a:off x="-29056" y="0"/>
            <a:ext cx="18343826" cy="6857143"/>
            <a:chOff x="-29056" y="0"/>
            <a:chExt cx="18343826" cy="6857143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B0ED7055-C1A9-5EA3-9C8D-9B6F69514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056" y="0"/>
              <a:ext cx="18343826" cy="68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0601" y="7467468"/>
            <a:ext cx="8160421" cy="9217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6817" y="8724595"/>
            <a:ext cx="9624249" cy="1015326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C829BF8C-DDB1-54F3-683F-CF70AAB92C2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3385" y="844223"/>
            <a:ext cx="1955204" cy="1171747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EF2B25CB-BF37-0961-CE64-25CB15814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3057" y="844223"/>
            <a:ext cx="12039600" cy="62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0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8972" y="2019270"/>
            <a:ext cx="4297060" cy="1375275"/>
            <a:chOff x="2598972" y="2019270"/>
            <a:chExt cx="4297060" cy="1375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972" y="2019270"/>
              <a:ext cx="4297060" cy="1375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8972" y="2019270"/>
            <a:ext cx="14058139" cy="1375275"/>
            <a:chOff x="2598972" y="2019270"/>
            <a:chExt cx="14058139" cy="1375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8972" y="2019270"/>
              <a:ext cx="14058139" cy="1375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09765" y="2200300"/>
            <a:ext cx="6706042" cy="11301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9988" y="2353842"/>
            <a:ext cx="2812363" cy="7963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8972" y="3634248"/>
            <a:ext cx="4297060" cy="1375275"/>
            <a:chOff x="2598972" y="3634248"/>
            <a:chExt cx="4297060" cy="1375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972" y="3634248"/>
              <a:ext cx="4297060" cy="1375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98972" y="3634248"/>
            <a:ext cx="14058139" cy="1375275"/>
            <a:chOff x="2598972" y="3634248"/>
            <a:chExt cx="14058139" cy="13752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8972" y="3634248"/>
              <a:ext cx="14058139" cy="137527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4607" y="3826650"/>
            <a:ext cx="8116404" cy="10319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9988" y="3912035"/>
            <a:ext cx="3866078" cy="9011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98972" y="5257143"/>
            <a:ext cx="4297060" cy="1375275"/>
            <a:chOff x="2598972" y="5257143"/>
            <a:chExt cx="4297060" cy="13752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972" y="5257143"/>
              <a:ext cx="4297060" cy="1375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98972" y="5257143"/>
            <a:ext cx="14058139" cy="1375275"/>
            <a:chOff x="2598972" y="5257143"/>
            <a:chExt cx="14058139" cy="13752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8972" y="5257143"/>
              <a:ext cx="14058139" cy="13752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22699" y="5466740"/>
            <a:ext cx="8891613" cy="10469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9988" y="5553617"/>
            <a:ext cx="2973659" cy="7963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98972" y="6872121"/>
            <a:ext cx="4297060" cy="1375275"/>
            <a:chOff x="2598972" y="6872121"/>
            <a:chExt cx="4297060" cy="13752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972" y="6872121"/>
              <a:ext cx="4297060" cy="1375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98972" y="6872121"/>
            <a:ext cx="14058139" cy="1375275"/>
            <a:chOff x="2598972" y="6872121"/>
            <a:chExt cx="14058139" cy="13752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8972" y="6872121"/>
              <a:ext cx="14058139" cy="137527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2545" y="6825321"/>
            <a:ext cx="8397765" cy="15037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9988" y="7134950"/>
            <a:ext cx="3981411" cy="96899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98972" y="8514063"/>
            <a:ext cx="4297060" cy="1375275"/>
            <a:chOff x="2598972" y="8514063"/>
            <a:chExt cx="4297060" cy="13752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8972" y="8514063"/>
              <a:ext cx="4297060" cy="1375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98972" y="8514063"/>
            <a:ext cx="13986148" cy="1375275"/>
            <a:chOff x="2598972" y="8514063"/>
            <a:chExt cx="13986148" cy="13752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8972" y="8514063"/>
              <a:ext cx="13986148" cy="137527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43497" y="8695835"/>
            <a:ext cx="8687146" cy="108354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9988" y="8791854"/>
            <a:ext cx="3617773" cy="8992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868" y="244880"/>
            <a:ext cx="4125221" cy="149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4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142857" y="0"/>
            <a:ext cx="9142857" cy="10285714"/>
            <a:chOff x="9142857" y="0"/>
            <a:chExt cx="914285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14285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20507" y="516885"/>
            <a:ext cx="5665050" cy="8554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93453" y="6908988"/>
            <a:ext cx="7984947" cy="24860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0535" y="516884"/>
            <a:ext cx="3698775" cy="8364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50642" y="1889239"/>
            <a:ext cx="8527286" cy="4394265"/>
            <a:chOff x="9444501" y="1618105"/>
            <a:chExt cx="8527286" cy="43942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4501" y="1618105"/>
              <a:ext cx="8527286" cy="43942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47957" y="1618105"/>
            <a:ext cx="4646943" cy="4394265"/>
            <a:chOff x="2247957" y="1618105"/>
            <a:chExt cx="4646943" cy="43942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7957" y="1618105"/>
              <a:ext cx="4646943" cy="43942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649" y="6516901"/>
            <a:ext cx="7323519" cy="2759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14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456729"/>
            <a:ext cx="18343826" cy="8828986"/>
            <a:chOff x="0" y="1456729"/>
            <a:chExt cx="18343826" cy="8828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56729"/>
              <a:ext cx="18343826" cy="8828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3" cstate="print"/>
          <a:srcRect l="6998" t="-8463" r="-6998" b="6180"/>
          <a:stretch/>
        </p:blipFill>
        <p:spPr>
          <a:xfrm>
            <a:off x="546102" y="266700"/>
            <a:ext cx="7150098" cy="8494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527" y="6852863"/>
            <a:ext cx="11960415" cy="27674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1240" y="2289953"/>
            <a:ext cx="14473156" cy="2903611"/>
            <a:chOff x="711240" y="2289953"/>
            <a:chExt cx="14473156" cy="29036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240" y="2289953"/>
              <a:ext cx="14473156" cy="29036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102" y="3281150"/>
            <a:ext cx="613447" cy="5853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6993" y="3654022"/>
            <a:ext cx="613448" cy="5853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1212" y="4007841"/>
            <a:ext cx="613448" cy="5853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9107" y="4380708"/>
            <a:ext cx="613448" cy="5853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1240" y="5899859"/>
            <a:ext cx="12049886" cy="612447"/>
            <a:chOff x="711240" y="5899859"/>
            <a:chExt cx="12049886" cy="6124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240" y="5899859"/>
              <a:ext cx="12049886" cy="61244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527" y="5409788"/>
            <a:ext cx="1444596" cy="627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96261" y="5971659"/>
            <a:ext cx="2247592" cy="468846"/>
            <a:chOff x="9296261" y="5971659"/>
            <a:chExt cx="2247592" cy="4688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96261" y="5971659"/>
              <a:ext cx="2247592" cy="468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75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1456729"/>
            <a:ext cx="18343826" cy="8828986"/>
            <a:chOff x="0" y="1456729"/>
            <a:chExt cx="18343826" cy="8828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56729"/>
              <a:ext cx="18343826" cy="8828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 cstate="print"/>
          <a:srcRect l="4994" t="-5057" r="50814"/>
          <a:stretch/>
        </p:blipFill>
        <p:spPr>
          <a:xfrm>
            <a:off x="381000" y="266700"/>
            <a:ext cx="4428030" cy="10013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252" y="1754472"/>
            <a:ext cx="5310357" cy="654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473" y="2439703"/>
            <a:ext cx="5747143" cy="6171429"/>
            <a:chOff x="698473" y="2439703"/>
            <a:chExt cx="5747143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473" y="2439703"/>
              <a:ext cx="574714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44082" y="2439703"/>
            <a:ext cx="10458198" cy="6178348"/>
            <a:chOff x="7144082" y="2439703"/>
            <a:chExt cx="10458198" cy="61783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4082" y="2439703"/>
              <a:ext cx="10458198" cy="61783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30384" y="1754472"/>
            <a:ext cx="5310357" cy="6542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3062" y="8747897"/>
            <a:ext cx="5754862" cy="12039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02178" y="8747897"/>
            <a:ext cx="10696853" cy="12039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44919" y="5598316"/>
            <a:ext cx="4285910" cy="654224"/>
          </a:xfrm>
          <a:prstGeom prst="rect">
            <a:avLst/>
          </a:prstGeom>
        </p:spPr>
      </p:pic>
      <p:pic>
        <p:nvPicPr>
          <p:cNvPr id="2" name="Object 7">
            <a:extLst>
              <a:ext uri="{FF2B5EF4-FFF2-40B4-BE49-F238E27FC236}">
                <a16:creationId xmlns:a16="http://schemas.microsoft.com/office/drawing/2014/main" id="{51660AA7-CE0A-C70A-168C-32C6E62647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54229" t="-5057"/>
          <a:stretch/>
        </p:blipFill>
        <p:spPr>
          <a:xfrm>
            <a:off x="4809030" y="291653"/>
            <a:ext cx="4586296" cy="10013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0722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사용자 지정</ep:PresentationFormat>
  <ep:Paragraphs>0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2022-12-07T18:39:37.000</dcterms:created>
  <dc:creator>officegen</dc:creator>
  <cp:lastModifiedBy>YUN2</cp:lastModifiedBy>
  <dcterms:modified xsi:type="dcterms:W3CDTF">2023-02-06T13:42:13.717</dcterms:modified>
  <cp:revision>40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